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63" r:id="rId2"/>
    <p:sldId id="265" r:id="rId3"/>
  </p:sldIdLst>
  <p:sldSz cx="10691813" cy="7559675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1" userDrawn="1">
          <p15:clr>
            <a:srgbClr val="A4A3A4"/>
          </p15:clr>
        </p15:guide>
        <p15:guide id="2" pos="3368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is1" initials="k" lastIdx="2" clrIdx="0">
    <p:extLst>
      <p:ext uri="{19B8F6BF-5375-455C-9EA6-DF929625EA0E}">
        <p15:presenceInfo xmlns:p15="http://schemas.microsoft.com/office/powerpoint/2012/main" userId="kis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B024"/>
    <a:srgbClr val="F2EF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250" autoAdjust="0"/>
    <p:restoredTop sz="94608"/>
  </p:normalViewPr>
  <p:slideViewPr>
    <p:cSldViewPr snapToGrid="0" snapToObjects="1" showGuides="1">
      <p:cViewPr>
        <p:scale>
          <a:sx n="75" d="100"/>
          <a:sy n="75" d="100"/>
        </p:scale>
        <p:origin x="-1728" y="-186"/>
      </p:cViewPr>
      <p:guideLst>
        <p:guide orient="horz" pos="2381"/>
        <p:guide pos="336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5-13T09:32:04.407" idx="1">
    <p:pos x="7561" y="1188"/>
    <p:text>Shaded is a simple menu</p:text>
    <p:extLst mod="1">
      <p:ext uri="{C676402C-5697-4E1C-873F-D02D1690AC5C}">
        <p15:threadingInfo xmlns:p15="http://schemas.microsoft.com/office/powerpoint/2012/main" timeZoneBias="-42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ECE1C-5417-8542-B821-354E9E8794DC}" type="datetimeFigureOut">
              <a:rPr lang="en-US" smtClean="0"/>
              <a:t>5/16/2020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E2FDC-6607-3B40-AF34-6532B28E7B4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ECE1C-5417-8542-B821-354E9E8794DC}" type="datetimeFigureOut">
              <a:rPr lang="en-US" smtClean="0"/>
              <a:t>5/16/2020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E2FDC-6607-3B40-AF34-6532B28E7B4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1813" cy="7558636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735062" y="1863672"/>
            <a:ext cx="1112399" cy="329022"/>
          </a:xfrm>
          <a:prstGeom prst="rect">
            <a:avLst/>
          </a:prstGeom>
          <a:solidFill>
            <a:srgbClr val="F2EF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2156425" y="1873003"/>
            <a:ext cx="1112399" cy="329022"/>
          </a:xfrm>
          <a:prstGeom prst="rect">
            <a:avLst/>
          </a:prstGeom>
          <a:solidFill>
            <a:srgbClr val="F2EF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3447685" y="1873003"/>
            <a:ext cx="6349457" cy="329022"/>
          </a:xfrm>
          <a:prstGeom prst="rect">
            <a:avLst/>
          </a:prstGeom>
          <a:solidFill>
            <a:srgbClr val="F2EF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ECE1C-5417-8542-B821-354E9E8794DC}" type="datetimeFigureOut">
              <a:rPr lang="en-US" smtClean="0"/>
              <a:t>5/16/2020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E2FDC-6607-3B40-AF34-6532B28E7B4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ECE1C-5417-8542-B821-354E9E8794DC}" type="datetimeFigureOut">
              <a:rPr lang="en-US" smtClean="0"/>
              <a:t>5/16/2020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E2FDC-6607-3B40-AF34-6532B28E7B4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ECE1C-5417-8542-B821-354E9E8794DC}" type="datetimeFigureOut">
              <a:rPr lang="en-US" smtClean="0"/>
              <a:t>5/16/2020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E2FDC-6607-3B40-AF34-6532B28E7B4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ECE1C-5417-8542-B821-354E9E8794DC}" type="datetimeFigureOut">
              <a:rPr lang="en-US" smtClean="0"/>
              <a:t>5/16/2020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E2FDC-6607-3B40-AF34-6532B28E7B4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ECE1C-5417-8542-B821-354E9E8794DC}" type="datetimeFigureOut">
              <a:rPr lang="en-US" smtClean="0"/>
              <a:t>5/16/2020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E2FDC-6607-3B40-AF34-6532B28E7B4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ECE1C-5417-8542-B821-354E9E8794DC}" type="datetimeFigureOut">
              <a:rPr lang="en-US" smtClean="0"/>
              <a:t>5/16/2020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E2FDC-6607-3B40-AF34-6532B28E7B4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ECE1C-5417-8542-B821-354E9E8794DC}" type="datetimeFigureOut">
              <a:rPr lang="en-US" smtClean="0"/>
              <a:t>5/16/2020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E2FDC-6607-3B40-AF34-6532B28E7B4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ECE1C-5417-8542-B821-354E9E8794DC}" type="datetimeFigureOut">
              <a:rPr lang="en-US" smtClean="0"/>
              <a:t>5/16/2020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E2FDC-6607-3B40-AF34-6532B28E7B4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ECE1C-5417-8542-B821-354E9E8794DC}" type="datetimeFigureOut">
              <a:rPr lang="en-US" smtClean="0"/>
              <a:t>5/16/2020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E2FDC-6607-3B40-AF34-6532B28E7B4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1ECE1C-5417-8542-B821-354E9E8794DC}" type="datetimeFigureOut">
              <a:rPr lang="en-US" smtClean="0"/>
              <a:t>5/16/2020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3E2FDC-6607-3B40-AF34-6532B28E7B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7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1130710" y="1262743"/>
            <a:ext cx="31845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HYQiHei 55S" charset="-122"/>
                <a:ea typeface="HYQiHei 55S" charset="-122"/>
                <a:cs typeface="HYQiHei 55S" charset="-122"/>
              </a:rPr>
              <a:t>From 05/18/2020 - 05/22/2020</a:t>
            </a:r>
            <a:endParaRPr lang="en-US" sz="1400" dirty="0">
              <a:latin typeface="HYQiHei 55S" charset="-122"/>
              <a:ea typeface="HYQiHei 55S" charset="-122"/>
              <a:cs typeface="HYQiHei 55S" charset="-122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5527319"/>
              </p:ext>
            </p:extLst>
          </p:nvPr>
        </p:nvGraphicFramePr>
        <p:xfrm>
          <a:off x="583786" y="1748115"/>
          <a:ext cx="9509760" cy="5632591"/>
        </p:xfrm>
        <a:graphic>
          <a:graphicData uri="http://schemas.openxmlformats.org/drawingml/2006/table">
            <a:tbl>
              <a:tblPr/>
              <a:tblGrid>
                <a:gridCol w="128016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64592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64592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64592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64592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64592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55918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Dish</a:t>
                      </a:r>
                      <a:r>
                        <a:rPr lang="en-US" sz="12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name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79" marR="5979" marT="597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B02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Monday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79" marR="5979" marT="597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B02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Tuesday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79" marR="5979" marT="597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B02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Wednesday</a:t>
                      </a:r>
                      <a:endParaRPr lang="vi-VN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79" marR="5979" marT="597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B02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Thursday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79" marR="5979" marT="597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B02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Friday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79" marR="5979" marT="597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B02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00198">
                <a:tc>
                  <a:txBody>
                    <a:bodyPr/>
                    <a:lstStyle/>
                    <a:p>
                      <a:pPr marL="0" algn="ctr" defTabSz="1007943" rtl="0" eaLnBrk="1" fontAlgn="ctr" latinLnBrk="0" hangingPunct="1"/>
                      <a:r>
                        <a:rPr lang="en-US" sz="12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Main dish</a:t>
                      </a:r>
                      <a:endParaRPr lang="en-US" sz="1200" b="1" u="none" strike="noStrike" kern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979" marR="5979" marT="597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B024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u="none" strike="noStrike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카레라이스덮밥 </a:t>
                      </a:r>
                      <a:r>
                        <a:rPr lang="en-US" altLang="ko-KR" sz="1200" b="0" i="0" u="none" strike="noStrike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&amp;</a:t>
                      </a:r>
                      <a:endParaRPr lang="en-US" sz="1200" b="0" i="0" u="none" strike="noStrike" dirty="0" smtClean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  <a:p>
                      <a:pPr algn="ctr" fontAlgn="ctr"/>
                      <a:r>
                        <a:rPr lang="ko-KR" altLang="en-US" sz="1200" b="0" i="0" u="none" strike="noStrike" dirty="0" err="1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미니돈까스</a:t>
                      </a:r>
                      <a:endParaRPr lang="en-US" altLang="ko-KR" sz="1200" b="0" i="0" u="none" strike="noStrike" dirty="0" smtClean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  <a:p>
                      <a:pPr algn="ctr" fontAlgn="ctr"/>
                      <a:r>
                        <a:rPr lang="en-US" altLang="ko-KR" sz="1200" b="0" i="0" u="none" strike="noStrike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Curry Rice &amp; Mini </a:t>
                      </a:r>
                      <a:r>
                        <a:rPr lang="en-US" altLang="ko-KR" sz="1200" b="0" i="0" u="none" strike="noStrike" dirty="0" err="1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Donkatsu</a:t>
                      </a:r>
                      <a:endParaRPr lang="en-US" altLang="ko-KR" sz="1200" b="0" i="0" u="none" strike="noStrike" dirty="0" smtClean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삼색나물비빔밥 </a:t>
                      </a:r>
                      <a:r>
                        <a:rPr lang="en-US" altLang="ko-KR" sz="1200" b="0" i="0" u="none" strike="noStrike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&amp; </a:t>
                      </a:r>
                      <a:r>
                        <a:rPr lang="ko-KR" altLang="en-US" sz="1200" b="0" i="0" u="none" strike="noStrike" dirty="0" err="1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계란후라이</a:t>
                      </a:r>
                      <a:endParaRPr lang="en-US" altLang="ko-KR" sz="1200" b="0" i="0" u="none" strike="noStrike" dirty="0" smtClean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  <a:p>
                      <a:pPr algn="ctr" fontAlgn="ctr"/>
                      <a:r>
                        <a:rPr lang="en-US" altLang="ko-KR" sz="1200" b="0" i="0" u="none" strike="noStrike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 </a:t>
                      </a:r>
                      <a:r>
                        <a:rPr lang="en-US" altLang="ko-KR" sz="1200" b="0" i="0" u="none" strike="noStrike" dirty="0" err="1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Bibimbap</a:t>
                      </a:r>
                      <a:r>
                        <a:rPr lang="en-US" altLang="ko-KR" sz="1200" b="0" i="0" u="none" strike="noStrike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 &amp; Fried Eggs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치킨마요네즈덮밥</a:t>
                      </a:r>
                      <a:r>
                        <a:rPr lang="en-US" altLang="ko-KR" sz="1200" b="0" i="0" u="none" strike="noStrike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/>
                      </a:r>
                      <a:br>
                        <a:rPr lang="en-US" altLang="ko-KR" sz="1200" b="0" i="0" u="none" strike="noStrike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</a:br>
                      <a:r>
                        <a:rPr lang="en-US" altLang="ko-KR" sz="1200" b="0" i="0" u="none" strike="noStrike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Chicken Mayonnaise Rice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u="none" strike="noStrike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잡채 </a:t>
                      </a:r>
                      <a:r>
                        <a:rPr lang="en-US" altLang="ko-KR" sz="1200" b="0" i="0" u="none" strike="noStrike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&amp; </a:t>
                      </a:r>
                      <a:r>
                        <a:rPr lang="ko-KR" altLang="en-US" sz="1200" b="0" i="0" u="none" strike="noStrike" dirty="0" err="1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짜장덮밥</a:t>
                      </a:r>
                      <a:endParaRPr lang="en-US" altLang="ko-KR" sz="1200" b="0" i="0" u="none" strike="noStrike" dirty="0" smtClean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  <a:p>
                      <a:pPr marL="0" marR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i="0" u="none" strike="noStrike" dirty="0" err="1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Japchae</a:t>
                      </a:r>
                      <a:r>
                        <a:rPr lang="en-US" altLang="ko-KR" sz="1200" b="0" i="0" u="none" strike="noStrike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 &amp; Black Bean</a:t>
                      </a:r>
                      <a:r>
                        <a:rPr lang="en-US" altLang="ko-KR" sz="1200" b="0" i="0" u="none" strike="noStrike" baseline="0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 sauce </a:t>
                      </a:r>
                      <a:r>
                        <a:rPr lang="en-US" altLang="ko-KR" sz="1200" b="0" i="0" u="none" strike="noStrike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Rice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baseline="0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 </a:t>
                      </a:r>
                      <a:r>
                        <a:rPr lang="en-US" sz="1200" b="0" i="0" u="none" strike="noStrike" baseline="0" dirty="0" err="1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Nasi</a:t>
                      </a:r>
                      <a:r>
                        <a:rPr lang="en-US" sz="1200" b="0" i="0" u="none" strike="noStrike" baseline="0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 </a:t>
                      </a:r>
                      <a:r>
                        <a:rPr lang="en-US" sz="1200" b="0" i="0" u="none" strike="noStrike" baseline="0" dirty="0" err="1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Goreng</a:t>
                      </a:r>
                      <a:endParaRPr lang="en-US" sz="1200" b="0" i="0" u="none" strike="noStrike" baseline="0" dirty="0" smtClean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FE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8461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Side</a:t>
                      </a:r>
                      <a:r>
                        <a:rPr lang="en-US" sz="12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dish 1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79" marR="5979" marT="597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B024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FE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FE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ko-KR" sz="1200" b="0" i="0" u="none" strike="noStrike" dirty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FE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ko-KR" sz="1200" b="0" i="0" u="none" strike="noStrike" dirty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FEF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i="0" u="none" strike="noStrike" dirty="0" smtClean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FE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7298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Side dish</a:t>
                      </a:r>
                      <a:r>
                        <a:rPr lang="en-US" sz="1200" b="1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79" marR="5979" marT="597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B02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콩나물무침</a:t>
                      </a:r>
                      <a:endParaRPr lang="en-US" altLang="ko-KR" sz="1200" b="0" i="0" u="none" strike="noStrike" dirty="0" smtClean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  <a:p>
                      <a:pPr algn="ctr" fontAlgn="ctr"/>
                      <a:r>
                        <a:rPr lang="en-US" altLang="ko-KR" sz="1200" b="0" i="0" u="none" strike="noStrike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seasoned bean sprouts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F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모닝빵샌드위치</a:t>
                      </a:r>
                      <a:br>
                        <a:rPr lang="ko-KR" altLang="en-US" sz="1200" b="0" i="0" u="none" strike="noStrike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</a:br>
                      <a:r>
                        <a:rPr lang="en-US" altLang="ko-KR" sz="1200" b="0" i="0" u="none" strike="noStrike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morning bread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F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느타리버섯들깨가루무침</a:t>
                      </a:r>
                      <a:endParaRPr lang="en-US" altLang="ko-KR" sz="1100" b="0" i="0" u="none" strike="noStrike" dirty="0" smtClean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  <a:p>
                      <a:pPr algn="ctr" fontAlgn="ctr"/>
                      <a:r>
                        <a:rPr lang="en-US" altLang="ko-KR" sz="1200" b="0" i="0" u="none" strike="noStrike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Seasoned oyster mushroom sesame powder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F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두부전</a:t>
                      </a:r>
                      <a:endParaRPr lang="en-US" altLang="ko-KR" sz="1200" b="0" i="0" u="none" strike="noStrike" dirty="0" smtClean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  <a:p>
                      <a:pPr algn="ctr" fontAlgn="ctr"/>
                      <a:r>
                        <a:rPr lang="ko-KR" altLang="en-US" sz="1200" b="0" i="0" u="none" strike="noStrike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 </a:t>
                      </a:r>
                      <a:r>
                        <a:rPr lang="en-US" altLang="ko-KR" sz="1200" b="0" i="0" u="none" strike="noStrike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Tofu pancake</a:t>
                      </a:r>
                      <a:endParaRPr lang="en-US" altLang="ko-KR" sz="1200" b="0" i="0" u="none" strike="noStrike" dirty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Chicken</a:t>
                      </a:r>
                      <a:r>
                        <a:rPr lang="en-US" sz="1200" b="0" i="0" u="none" strike="noStrike" baseline="0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 skewer </a:t>
                      </a:r>
                      <a:endParaRPr lang="en-US" sz="1200" b="0" i="0" u="none" strike="noStrike" dirty="0" smtClean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</a:txBody>
                  <a:tcPr marL="5979" marR="5979" marT="597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FE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7968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Kimchi</a:t>
                      </a:r>
                      <a:r>
                        <a:rPr lang="en-US" sz="1200" b="1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79" marR="5979" marT="597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B02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김치</a:t>
                      </a:r>
                      <a:r>
                        <a:rPr lang="en-US" altLang="ko-KR" sz="1200" b="0" i="0" u="none" strike="noStrike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/>
                      </a:r>
                      <a:br>
                        <a:rPr lang="en-US" altLang="ko-KR" sz="1200" b="0" i="0" u="none" strike="noStrike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</a:br>
                      <a:r>
                        <a:rPr lang="en-US" altLang="ko-KR" sz="1200" b="0" i="0" u="none" strike="noStrike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kimchi</a:t>
                      </a:r>
                      <a:endParaRPr lang="en-US" sz="1200" b="0" i="0" u="none" strike="noStrike" dirty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F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김치</a:t>
                      </a:r>
                      <a:r>
                        <a:rPr lang="en-US" altLang="ko-KR" sz="1200" b="0" i="0" u="none" strike="noStrike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/>
                      </a:r>
                      <a:br>
                        <a:rPr lang="en-US" altLang="ko-KR" sz="1200" b="0" i="0" u="none" strike="noStrike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</a:br>
                      <a:r>
                        <a:rPr lang="en-US" altLang="ko-KR" sz="1200" b="0" i="0" u="none" strike="noStrike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 </a:t>
                      </a:r>
                      <a:r>
                        <a:rPr lang="en-US" altLang="ko-KR" sz="1200" b="0" i="0" u="none" strike="noStrike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kimchi</a:t>
                      </a:r>
                      <a:endParaRPr lang="en-US" sz="1200" b="0" i="0" u="none" strike="noStrike" dirty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u="none" strike="noStrike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김치</a:t>
                      </a:r>
                      <a:r>
                        <a:rPr lang="en-US" altLang="ko-KR" sz="1200" b="0" i="0" u="none" strike="noStrike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/>
                      </a:r>
                      <a:br>
                        <a:rPr lang="en-US" altLang="ko-KR" sz="1200" b="0" i="0" u="none" strike="noStrike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</a:br>
                      <a:r>
                        <a:rPr lang="en-US" altLang="ko-KR" sz="1200" b="0" i="0" u="none" strike="noStrike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kimchi</a:t>
                      </a:r>
                      <a:endParaRPr lang="en-US" sz="1200" b="0" i="0" u="none" strike="noStrike" dirty="0" smtClean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F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김치</a:t>
                      </a:r>
                      <a:endParaRPr lang="en-US" altLang="ko-KR" sz="1200" b="0" i="0" u="none" strike="noStrike" dirty="0" smtClean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  <a:p>
                      <a:pPr algn="ctr" fontAlgn="ctr"/>
                      <a:r>
                        <a:rPr lang="en-US" altLang="ko-KR" sz="1200" b="0" i="0" u="none" strike="noStrike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 </a:t>
                      </a:r>
                      <a:r>
                        <a:rPr lang="en-US" altLang="ko-KR" sz="1200" b="0" i="0" u="none" strike="noStrike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kim</a:t>
                      </a:r>
                      <a:r>
                        <a:rPr lang="en-US" altLang="ko-KR" sz="1200" b="0" i="0" u="none" strike="noStrike" baseline="0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chi</a:t>
                      </a:r>
                      <a:endParaRPr lang="en-US" sz="1200" b="0" i="0" u="none" strike="noStrike" dirty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Caesar salad </a:t>
                      </a:r>
                      <a:endParaRPr lang="en-US" sz="1200" b="0" i="0" u="none" strike="noStrike" dirty="0" smtClean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</a:txBody>
                  <a:tcPr marL="5979" marR="5979" marT="597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FE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6962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Soup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79" marR="5979" marT="597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B02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두부장국</a:t>
                      </a:r>
                      <a:endParaRPr lang="en-US" altLang="ko-KR" sz="1200" b="0" i="0" u="none" strike="noStrike" dirty="0" smtClean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  <a:p>
                      <a:pPr algn="ctr" fontAlgn="ctr"/>
                      <a:r>
                        <a:rPr lang="en-US" altLang="ko-KR" sz="1200" b="0" i="0" u="none" strike="noStrike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Fried Tofu Soup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F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소고기미역국</a:t>
                      </a:r>
                      <a:endParaRPr lang="en-US" altLang="ko-KR" sz="1200" b="0" i="0" u="none" strike="noStrike" dirty="0" smtClean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  <a:p>
                      <a:pPr algn="ctr" fontAlgn="ctr"/>
                      <a:r>
                        <a:rPr lang="en-US" altLang="ko-KR" sz="1200" b="0" i="0" u="none" strike="noStrike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Beef Seaweed Soup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F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고추장감자찌개</a:t>
                      </a:r>
                      <a:endParaRPr lang="en-US" altLang="ko-KR" sz="1200" b="0" i="0" u="none" strike="noStrike" dirty="0" smtClean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  <a:p>
                      <a:pPr algn="ctr" fontAlgn="ctr"/>
                      <a:r>
                        <a:rPr lang="it-IT" altLang="ko-KR" sz="1200" b="0" i="0" u="none" strike="noStrike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Red pepper paste potato stew</a:t>
                      </a:r>
                      <a:endParaRPr lang="en-US" sz="1200" b="0" i="0" u="none" strike="noStrike" dirty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u="none" strike="noStrike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계란파국</a:t>
                      </a:r>
                      <a:endParaRPr lang="en-US" altLang="ko-KR" sz="1200" b="0" i="0" u="none" strike="noStrike" dirty="0" smtClean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  <a:p>
                      <a:pPr marL="0" marR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Egg</a:t>
                      </a:r>
                      <a:r>
                        <a:rPr lang="en-US" sz="1200" b="0" i="0" u="none" strike="noStrike" baseline="0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 </a:t>
                      </a:r>
                      <a:r>
                        <a:rPr lang="en-US" sz="1200" b="0" i="0" u="none" strike="noStrike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soup</a:t>
                      </a:r>
                      <a:endParaRPr lang="en-US" sz="1200" b="0" i="0" u="none" strike="noStrike" dirty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F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Crab sweet corn soup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FE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614597">
                <a:tc>
                  <a:txBody>
                    <a:bodyPr/>
                    <a:lstStyle/>
                    <a:p>
                      <a:pPr marL="0" algn="ctr" defTabSz="1007943" rtl="0" eaLnBrk="1" fontAlgn="ctr" latinLnBrk="0" hangingPunct="1"/>
                      <a:r>
                        <a:rPr lang="en-US" sz="12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Rice</a:t>
                      </a:r>
                      <a:endParaRPr lang="en-US" sz="1200" b="1" u="none" strike="noStrike" kern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979" marR="5979" marT="597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B02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쌀밥</a:t>
                      </a:r>
                      <a:endParaRPr lang="en-US" altLang="ko-KR" sz="1200" b="0" i="0" u="none" strike="noStrike" dirty="0" smtClean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  <a:p>
                      <a:pPr algn="ctr" fontAlgn="ctr"/>
                      <a:r>
                        <a:rPr lang="en-US" sz="1200" b="0" i="0" u="none" strike="noStrike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White Rice</a:t>
                      </a:r>
                      <a:endParaRPr lang="en-US" sz="1200" b="0" i="0" u="none" strike="noStrike" dirty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F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차조밥</a:t>
                      </a:r>
                      <a:r>
                        <a:rPr lang="en-US" altLang="ko-KR" sz="1200" b="0" i="0" u="none" strike="noStrike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/>
                      </a:r>
                      <a:br>
                        <a:rPr lang="en-US" altLang="ko-KR" sz="1200" b="0" i="0" u="none" strike="noStrike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</a:br>
                      <a:r>
                        <a:rPr lang="en-US" altLang="ko-KR" sz="1200" b="0" i="0" u="none" strike="noStrike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mixed rice</a:t>
                      </a:r>
                      <a:endParaRPr lang="en-US" sz="1200" b="0" i="0" u="none" strike="noStrike" dirty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F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쌀밥</a:t>
                      </a:r>
                      <a:r>
                        <a:rPr lang="en-US" altLang="ko-KR" sz="1200" b="0" i="0" u="none" strike="noStrike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/>
                      </a:r>
                      <a:br>
                        <a:rPr lang="en-US" altLang="ko-KR" sz="1200" b="0" i="0" u="none" strike="noStrike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</a:br>
                      <a:r>
                        <a:rPr lang="en-US" altLang="ko-KR" sz="1200" b="0" i="0" u="none" strike="noStrike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white rice</a:t>
                      </a:r>
                      <a:endParaRPr lang="en-US" sz="1200" b="0" i="0" u="none" strike="noStrike" dirty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F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쌀밥</a:t>
                      </a:r>
                      <a:r>
                        <a:rPr lang="en-US" altLang="ko-KR" sz="1200" b="0" i="0" u="none" strike="noStrike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/>
                      </a:r>
                      <a:br>
                        <a:rPr lang="en-US" altLang="ko-KR" sz="1200" b="0" i="0" u="none" strike="noStrike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</a:br>
                      <a:r>
                        <a:rPr lang="en-US" altLang="ko-KR" sz="1200" b="0" i="0" u="none" strike="noStrike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white rice</a:t>
                      </a:r>
                      <a:endParaRPr lang="en-US" sz="1200" b="0" i="0" u="none" strike="noStrike" dirty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F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Bread &amp; butter</a:t>
                      </a:r>
                      <a:endParaRPr lang="en-US" sz="1200" b="0" i="0" u="none" strike="noStrike" dirty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FE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494676">
                <a:tc>
                  <a:txBody>
                    <a:bodyPr/>
                    <a:lstStyle/>
                    <a:p>
                      <a:pPr marL="0" algn="ctr" defTabSz="1007943" rtl="0" eaLnBrk="1" fontAlgn="ctr" latinLnBrk="0" hangingPunct="1"/>
                      <a:r>
                        <a:rPr lang="en-US" sz="12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Dessert</a:t>
                      </a:r>
                      <a:endParaRPr lang="en-US" sz="1200" b="1" u="none" strike="noStrike" kern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979" marR="5979" marT="597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B02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과일</a:t>
                      </a:r>
                      <a:r>
                        <a:rPr lang="ko-KR" altLang="en-US" sz="1200" b="0" i="0" u="none" strike="noStrike" dirty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/>
                      </a:r>
                      <a:br>
                        <a:rPr lang="ko-KR" altLang="en-US" sz="1200" b="0" i="0" u="none" strike="noStrike" dirty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</a:br>
                      <a:r>
                        <a:rPr lang="en-US" sz="1200" b="0" i="0" u="none" strike="noStrike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Fruit</a:t>
                      </a:r>
                      <a:endParaRPr lang="en-US" sz="1200" b="0" i="0" u="none" strike="noStrike" dirty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F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요거트</a:t>
                      </a:r>
                      <a:r>
                        <a:rPr lang="en-US" altLang="ko-KR" sz="1200" b="0" i="0" u="none" strike="noStrike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/>
                      </a:r>
                      <a:br>
                        <a:rPr lang="en-US" altLang="ko-KR" sz="1200" b="0" i="0" u="none" strike="noStrike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</a:br>
                      <a:r>
                        <a:rPr lang="en-US" altLang="ko-KR" sz="1200" b="0" i="0" u="none" strike="noStrike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yogurt</a:t>
                      </a:r>
                      <a:endParaRPr lang="en-US" sz="1200" b="0" i="0" u="none" strike="noStrike" dirty="0" smtClean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F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과일</a:t>
                      </a:r>
                      <a:br>
                        <a:rPr lang="ko-KR" altLang="en-US" sz="1200" b="0" i="0" u="none" strike="noStrike" dirty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</a:br>
                      <a:r>
                        <a:rPr lang="en-US" sz="1200" b="0" i="0" u="none" strike="noStrike" dirty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Fruit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F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err="1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호빵</a:t>
                      </a:r>
                      <a:endParaRPr lang="en-US" altLang="ko-KR" sz="1200" b="0" i="0" u="none" strike="noStrike" dirty="0" smtClean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  <a:p>
                      <a:pPr algn="ctr" fontAlgn="ctr"/>
                      <a:r>
                        <a:rPr lang="en-US" sz="1200" b="0" i="0" u="none" strike="noStrike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Steamed bun</a:t>
                      </a:r>
                      <a:endParaRPr lang="en-US" sz="1200" b="0" i="0" u="none" strike="noStrike" dirty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F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Drink yogurt</a:t>
                      </a:r>
                      <a:endParaRPr lang="ko-KR" altLang="en-US" sz="1200" b="0" i="0" u="none" strike="noStrike" dirty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FE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24853">
                <a:tc gridSpan="6">
                  <a:txBody>
                    <a:bodyPr/>
                    <a:lstStyle/>
                    <a:p>
                      <a:pPr marL="0" algn="l" defTabSz="1007943" rtl="0" eaLnBrk="1" fontAlgn="ctr" latinLnBrk="0" hangingPunct="1"/>
                      <a:endParaRPr lang="en-US" altLang="ko-KR" sz="600" b="1" u="none" strike="noStrike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algn="l" defTabSz="1007943" rtl="0" eaLnBrk="1" fontAlgn="ctr" latinLnBrk="0" hangingPunct="1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altLang="ko-KR" sz="12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※ </a:t>
                      </a:r>
                      <a:r>
                        <a:rPr lang="ko-KR" altLang="en-US" sz="12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상기 식단은 식재료 수급사정에 따라 변동 될 수 있습니다</a:t>
                      </a:r>
                      <a:r>
                        <a:rPr lang="en-US" altLang="ko-KR" sz="12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marL="0" algn="l" defTabSz="1007943" rtl="0" eaLnBrk="1" fontAlgn="ctr" latinLnBrk="0" hangingPunct="1">
                        <a:spcBef>
                          <a:spcPts val="600"/>
                        </a:spcBef>
                        <a:spcAft>
                          <a:spcPts val="300"/>
                        </a:spcAft>
                      </a:pPr>
                      <a:r>
                        <a:rPr lang="en-US" altLang="ko-KR" sz="12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※ </a:t>
                      </a:r>
                      <a:r>
                        <a:rPr lang="ko-KR" altLang="en-US" sz="12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알레르기유발 원재료 표시</a:t>
                      </a:r>
                      <a:r>
                        <a:rPr lang="en-US" altLang="ko-KR" sz="12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: </a:t>
                      </a:r>
                      <a:r>
                        <a:rPr lang="ko-KR" altLang="en-US" sz="1200" b="1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난류</a:t>
                      </a:r>
                      <a:r>
                        <a:rPr lang="en-US" altLang="ko-KR" sz="1200" b="1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ko-KR" altLang="en-US" sz="1200" b="1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우유</a:t>
                      </a:r>
                      <a:r>
                        <a:rPr lang="en-US" altLang="ko-KR" sz="1200" b="1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ko-KR" altLang="en-US" sz="1200" b="1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메밀</a:t>
                      </a:r>
                      <a:r>
                        <a:rPr lang="en-US" altLang="ko-KR" sz="1200" b="1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ko-KR" altLang="en-US" sz="1200" b="1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땅콩</a:t>
                      </a:r>
                      <a:r>
                        <a:rPr lang="en-US" altLang="ko-KR" sz="1200" b="1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ko-KR" altLang="en-US" sz="1200" b="1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대두</a:t>
                      </a:r>
                      <a:r>
                        <a:rPr lang="en-US" altLang="ko-KR" sz="1200" b="1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ko-KR" altLang="en-US" sz="1200" b="1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밀</a:t>
                      </a:r>
                      <a:r>
                        <a:rPr lang="en-US" altLang="ko-KR" sz="1200" b="1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ko-KR" altLang="en-US" sz="1200" b="1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고등어</a:t>
                      </a:r>
                      <a:r>
                        <a:rPr lang="en-US" altLang="ko-KR" sz="1200" b="1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ko-KR" altLang="en-US" sz="1200" b="1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게</a:t>
                      </a:r>
                      <a:r>
                        <a:rPr lang="en-US" altLang="ko-KR" sz="1200" b="1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ko-KR" altLang="en-US" sz="1200" b="1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새우</a:t>
                      </a:r>
                      <a:r>
                        <a:rPr lang="en-US" altLang="ko-KR" sz="1200" b="1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ko-KR" altLang="en-US" sz="1200" b="1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돈육</a:t>
                      </a:r>
                      <a:r>
                        <a:rPr lang="en-US" altLang="ko-KR" sz="1200" b="1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ko-KR" altLang="en-US" sz="1200" b="1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토마</a:t>
                      </a:r>
                      <a:r>
                        <a:rPr lang="ko-KR" altLang="en-US" sz="12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토</a:t>
                      </a:r>
                      <a:r>
                        <a:rPr lang="en-US" altLang="ko-KR" sz="12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ko-KR" altLang="en-US" sz="12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닭고기</a:t>
                      </a:r>
                      <a:r>
                        <a:rPr lang="en-US" altLang="ko-KR" sz="12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ko-KR" altLang="en-US" sz="12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소고기</a:t>
                      </a:r>
                      <a:r>
                        <a:rPr lang="en-US" altLang="ko-KR" sz="12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ko-KR" altLang="en-US" sz="12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복숭아</a:t>
                      </a:r>
                      <a:r>
                        <a:rPr lang="en-US" altLang="ko-KR" sz="12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ko-KR" altLang="en-US" sz="12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오징어</a:t>
                      </a:r>
                      <a:r>
                        <a:rPr lang="en-US" altLang="ko-KR" sz="12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ko-KR" altLang="en-US" sz="12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조개류</a:t>
                      </a:r>
                      <a:r>
                        <a:rPr lang="en-US" altLang="ko-KR" sz="12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ko-KR" altLang="en-US" sz="12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아황산의 원재료가 직접 들어간 식품을 표시합니다</a:t>
                      </a:r>
                      <a:r>
                        <a:rPr lang="en-US" altLang="ko-KR" sz="12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 </a:t>
                      </a:r>
                    </a:p>
                    <a:p>
                      <a:pPr marL="0" algn="l" defTabSz="1007943" rtl="0" eaLnBrk="1" fontAlgn="ctr" latinLnBrk="0" hangingPunct="1"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en-US" sz="1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</a:t>
                      </a:r>
                      <a:endParaRPr lang="en-US" sz="100" b="1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979" marR="5979" marT="597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FE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FE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FE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FE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200" b="0" i="0" u="none" strike="noStrike" dirty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FE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750142" y="423571"/>
            <a:ext cx="25651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SVN-Gotham" pitchFamily="50" charset="0"/>
              </a:rPr>
              <a:t>WEEKLY MENU</a:t>
            </a:r>
            <a:endParaRPr lang="en-US" sz="2800" dirty="0">
              <a:latin typeface="SVN-Gotham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0742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1130710" y="1262743"/>
            <a:ext cx="31845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HYQiHei 55S" charset="-122"/>
                <a:ea typeface="HYQiHei 55S" charset="-122"/>
                <a:cs typeface="HYQiHei 55S" charset="-122"/>
              </a:rPr>
              <a:t>From 05/25/2020 - 05/29/2020</a:t>
            </a:r>
            <a:endParaRPr lang="en-US" sz="1400" dirty="0">
              <a:latin typeface="HYQiHei 55S" charset="-122"/>
              <a:ea typeface="HYQiHei 55S" charset="-122"/>
              <a:cs typeface="HYQiHei 55S" charset="-122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556112"/>
              </p:ext>
            </p:extLst>
          </p:nvPr>
        </p:nvGraphicFramePr>
        <p:xfrm>
          <a:off x="583786" y="1748115"/>
          <a:ext cx="9509760" cy="5609948"/>
        </p:xfrm>
        <a:graphic>
          <a:graphicData uri="http://schemas.openxmlformats.org/drawingml/2006/table">
            <a:tbl>
              <a:tblPr/>
              <a:tblGrid>
                <a:gridCol w="128016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64592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64592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64592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64592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64592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55918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Dish</a:t>
                      </a:r>
                      <a:r>
                        <a:rPr lang="en-US" sz="12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name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79" marR="5979" marT="597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B02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Monday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79" marR="5979" marT="597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B02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Tuesday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79" marR="5979" marT="597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B02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Wednesday</a:t>
                      </a:r>
                      <a:endParaRPr lang="vi-VN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79" marR="5979" marT="597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B02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Thursday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79" marR="5979" marT="597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B02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Friday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79" marR="5979" marT="597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B02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15779">
                <a:tc>
                  <a:txBody>
                    <a:bodyPr/>
                    <a:lstStyle/>
                    <a:p>
                      <a:pPr marL="0" algn="ctr" defTabSz="1007943" rtl="0" eaLnBrk="1" fontAlgn="ctr" latinLnBrk="0" hangingPunct="1"/>
                      <a:r>
                        <a:rPr lang="en-US" sz="12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Main dish</a:t>
                      </a:r>
                      <a:endParaRPr lang="en-US" sz="1200" b="1" u="none" strike="noStrike" kern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979" marR="5979" marT="597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B024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err="1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오야꼬동</a:t>
                      </a:r>
                      <a:r>
                        <a:rPr lang="ko-KR" altLang="en-US" sz="1200" b="0" i="0" u="none" strike="noStrike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 </a:t>
                      </a:r>
                      <a:r>
                        <a:rPr lang="en-US" altLang="ko-KR" sz="1200" b="0" i="0" u="none" strike="noStrike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&amp; </a:t>
                      </a:r>
                      <a:r>
                        <a:rPr lang="ko-KR" altLang="en-US" sz="1200" b="0" i="0" u="none" strike="noStrike" dirty="0" err="1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고구마고로켓</a:t>
                      </a:r>
                      <a:endParaRPr lang="en-US" altLang="ko-KR" sz="1200" b="0" i="0" u="none" strike="noStrike" dirty="0" smtClean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  <a:p>
                      <a:pPr algn="ctr" fontAlgn="ctr"/>
                      <a:r>
                        <a:rPr lang="en-US" altLang="ko-KR" sz="1200" b="0" i="0" u="none" strike="noStrike" dirty="0" err="1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Oyakodong</a:t>
                      </a:r>
                      <a:r>
                        <a:rPr lang="en-US" altLang="ko-KR" sz="1200" b="0" i="0" u="none" strike="noStrike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 &amp;sweet potato croquette</a:t>
                      </a:r>
                      <a:endParaRPr lang="en-US" sz="1200" b="0" i="0" u="none" strike="noStrike" dirty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u="none" strike="noStrike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제육덮밥</a:t>
                      </a:r>
                      <a:endParaRPr lang="en-US" altLang="ko-KR" sz="1200" b="0" i="0" u="none" strike="noStrike" dirty="0" smtClean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  <a:p>
                      <a:pPr marL="0" marR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984" b="0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200" b="0" i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rice topped with pork</a:t>
                      </a:r>
                      <a:r>
                        <a:rPr lang="en-US" altLang="ko-KR" sz="1200" b="0" i="0" baseline="0" dirty="0" smtClean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endParaRPr lang="en-US" altLang="ko-KR" sz="1200" b="0" i="0" dirty="0" smtClean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태국식 민찌 덮밥</a:t>
                      </a:r>
                      <a:endParaRPr lang="en-US" altLang="ko-KR" sz="1200" b="0" i="0" u="none" strike="noStrike" dirty="0" smtClean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  <a:p>
                      <a:pPr algn="ctr" fontAlgn="ctr"/>
                      <a:r>
                        <a:rPr lang="en-US" sz="1200" b="0" i="0" u="none" strike="noStrike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&amp; </a:t>
                      </a:r>
                      <a:r>
                        <a:rPr lang="ko-KR" altLang="en-US" sz="1200" b="0" i="0" u="none" strike="noStrike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계란후라이 </a:t>
                      </a:r>
                      <a:r>
                        <a:rPr lang="en-US" altLang="ko-KR" sz="1200" b="0" i="0" u="none" strike="noStrike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/>
                      </a:r>
                      <a:br>
                        <a:rPr lang="en-US" altLang="ko-KR" sz="1200" b="0" i="0" u="none" strike="noStrike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</a:br>
                      <a:r>
                        <a:rPr lang="en-US" altLang="ko-KR" sz="1200" b="0" i="0" u="none" strike="noStrike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Thai style</a:t>
                      </a:r>
                      <a:br>
                        <a:rPr lang="en-US" altLang="ko-KR" sz="1200" b="0" i="0" u="none" strike="noStrike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</a:br>
                      <a:r>
                        <a:rPr lang="en-US" altLang="ko-KR" sz="1200" b="0" i="0" u="none" strike="noStrike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pork topped with rice</a:t>
                      </a:r>
                      <a:endParaRPr lang="en-US" sz="1200" b="0" i="0" u="none" strike="noStrike" dirty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u="none" strike="noStrike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콩나물양념밥 </a:t>
                      </a:r>
                      <a:r>
                        <a:rPr lang="en-US" altLang="ko-KR" sz="1200" b="0" i="0" u="none" strike="noStrike" baseline="0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&amp; </a:t>
                      </a:r>
                      <a:r>
                        <a:rPr lang="ko-KR" altLang="en-US" sz="1200" b="0" i="0" u="none" strike="noStrike" baseline="0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닭다리양념구이</a:t>
                      </a:r>
                      <a:endParaRPr lang="en-US" altLang="ko-KR" sz="1200" b="0" i="0" u="none" strike="noStrike" baseline="0" dirty="0" smtClean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  <a:p>
                      <a:pPr marL="0" marR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Bean Sprout Seasoned Rice &amp; Grilled chicken leg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FE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200" baseline="0" dirty="0" smtClean="0"/>
                        <a:t>Chicken </a:t>
                      </a:r>
                      <a:r>
                        <a:rPr lang="en-US" sz="1200" baseline="0" dirty="0" err="1" smtClean="0"/>
                        <a:t>corden</a:t>
                      </a:r>
                      <a:r>
                        <a:rPr lang="en-US" sz="1200" baseline="0" dirty="0" smtClean="0"/>
                        <a:t> bleu </a:t>
                      </a:r>
                      <a:endParaRPr lang="en-US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979" marR="5979" marT="597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FE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8461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Side</a:t>
                      </a:r>
                      <a:r>
                        <a:rPr lang="en-US" sz="12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dish 1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79" marR="5979" marT="597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B024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ko-KR" sz="1200" b="0" i="0" u="none" strike="noStrike" dirty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FE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ko-KR" sz="1200" b="0" i="0" u="none" strike="noStrike" dirty="0" smtClean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FE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ko-KR" sz="1200" b="0" i="0" u="none" strike="noStrike" dirty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FE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ko-KR" sz="1200" b="0" i="0" u="none" strike="noStrike" dirty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FE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979" marR="5979" marT="597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FE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9960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Side dish</a:t>
                      </a:r>
                      <a:r>
                        <a:rPr lang="en-US" sz="1200" b="1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79" marR="5979" marT="597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B02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들깨소스 샐러드</a:t>
                      </a:r>
                      <a:endParaRPr lang="en-US" altLang="ko-KR" sz="1200" b="0" i="0" u="none" strike="noStrike" dirty="0" smtClean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  <a:p>
                      <a:pPr algn="ctr" fontAlgn="ctr"/>
                      <a:r>
                        <a:rPr lang="en-US" sz="1200" b="0" i="0" u="none" strike="noStrike" dirty="0" err="1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perilla</a:t>
                      </a:r>
                      <a:r>
                        <a:rPr lang="en-US" sz="1200" b="0" i="0" u="none" strike="noStrike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 seed sauce salad</a:t>
                      </a:r>
                      <a:endParaRPr lang="en-US" sz="1200" b="0" i="0" u="none" strike="noStrike" dirty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F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반달장조림</a:t>
                      </a:r>
                      <a:endParaRPr lang="en-US" altLang="ko-KR" sz="1200" b="0" i="0" u="none" strike="noStrike" dirty="0" smtClean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  <a:p>
                      <a:pPr algn="ctr" fontAlgn="ctr"/>
                      <a:r>
                        <a:rPr lang="en-US" altLang="ko-KR" sz="1200" b="0" i="0" u="none" strike="noStrike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Braised egg soy sauce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u="none" strike="noStrike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가지된장무침</a:t>
                      </a:r>
                      <a:endParaRPr lang="en-US" altLang="ko-KR" sz="1200" b="0" i="0" u="none" strike="noStrike" dirty="0" smtClean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  <a:p>
                      <a:pPr marL="0" marR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i="0" u="none" strike="noStrike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soybean paste</a:t>
                      </a:r>
                      <a:r>
                        <a:rPr lang="en-US" altLang="ko-KR" sz="1100" b="0" i="0" u="none" strike="noStrike" baseline="0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 </a:t>
                      </a:r>
                      <a:r>
                        <a:rPr lang="en-US" altLang="ko-KR" sz="1100" b="0" i="0" u="none" strike="noStrike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eggplant</a:t>
                      </a:r>
                      <a:endParaRPr lang="en-US" sz="1100" b="0" i="0" u="none" strike="noStrike" dirty="0" smtClean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F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청경채무침</a:t>
                      </a:r>
                      <a:r>
                        <a:rPr lang="en-US" altLang="ko-KR" sz="1200" b="0" i="0" u="none" strike="noStrike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/>
                      </a:r>
                      <a:br>
                        <a:rPr lang="en-US" altLang="ko-KR" sz="1200" b="0" i="0" u="none" strike="noStrike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</a:br>
                      <a:r>
                        <a:rPr lang="en-US" altLang="ko-KR" sz="1200" b="0" i="0" u="none" strike="noStrike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seasoned </a:t>
                      </a:r>
                      <a:r>
                        <a:rPr lang="en-US" altLang="ko-KR" sz="1200" b="0" i="0" u="none" strike="noStrike" dirty="0" err="1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pak</a:t>
                      </a:r>
                      <a:r>
                        <a:rPr lang="en-US" altLang="ko-KR" sz="1200" b="0" i="0" u="none" strike="noStrike" baseline="0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 </a:t>
                      </a:r>
                      <a:r>
                        <a:rPr lang="en-US" altLang="ko-KR" sz="1200" b="0" i="0" u="none" strike="noStrike" baseline="0" dirty="0" err="1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choi</a:t>
                      </a:r>
                      <a:endParaRPr lang="en-US" sz="1200" b="0" i="0" u="none" strike="noStrike" dirty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F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Spaghetti</a:t>
                      </a:r>
                      <a:r>
                        <a:rPr lang="en-US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0" i="0" u="none" strike="noStrike" baseline="0" dirty="0" err="1" smtClean="0">
                          <a:solidFill>
                            <a:srgbClr val="000000"/>
                          </a:solidFill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Napoletan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979" marR="5979" marT="597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FE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7968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Kimchi</a:t>
                      </a:r>
                      <a:r>
                        <a:rPr lang="en-US" sz="1200" b="1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79" marR="5979" marT="597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B02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김치</a:t>
                      </a:r>
                      <a:endParaRPr lang="en-US" altLang="ko-KR" sz="1200" b="0" i="0" u="none" strike="noStrike" dirty="0" smtClean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  <a:p>
                      <a:pPr algn="ctr" fontAlgn="ctr"/>
                      <a:r>
                        <a:rPr lang="en-US" altLang="ko-KR" sz="1200" b="0" i="0" u="none" strike="noStrike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 </a:t>
                      </a:r>
                      <a:r>
                        <a:rPr lang="en-US" altLang="ko-KR" sz="1200" b="0" i="0" u="none" strike="noStrike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kim</a:t>
                      </a:r>
                      <a:r>
                        <a:rPr lang="en-US" altLang="ko-KR" sz="1200" b="0" i="0" u="none" strike="noStrike" baseline="0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chi</a:t>
                      </a:r>
                      <a:endParaRPr lang="en-US" sz="1200" b="0" i="0" u="none" strike="noStrike" dirty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F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김치</a:t>
                      </a:r>
                      <a:r>
                        <a:rPr lang="en-US" altLang="ko-KR" sz="1200" b="0" i="0" u="none" strike="noStrike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/>
                      </a:r>
                      <a:br>
                        <a:rPr lang="en-US" altLang="ko-KR" sz="1200" b="0" i="0" u="none" strike="noStrike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</a:br>
                      <a:r>
                        <a:rPr lang="en-US" altLang="ko-KR" sz="1200" b="0" i="0" u="none" strike="noStrike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kimchi</a:t>
                      </a:r>
                      <a:endParaRPr lang="en-US" sz="1200" b="0" i="0" u="none" strike="noStrike" dirty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u="none" strike="noStrike" baseline="0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김치</a:t>
                      </a:r>
                      <a:endParaRPr lang="en-US" altLang="ko-KR" sz="1200" b="0" i="0" u="none" strike="noStrike" baseline="0" dirty="0" smtClean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  <a:p>
                      <a:pPr marL="0" marR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i="0" u="none" strike="noStrike" baseline="0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 </a:t>
                      </a:r>
                      <a:r>
                        <a:rPr lang="en-US" altLang="ko-KR" sz="1200" b="0" i="0" u="none" strike="noStrike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kimchi</a:t>
                      </a:r>
                      <a:endParaRPr lang="en-US" sz="1200" b="0" i="0" u="none" strike="noStrike" dirty="0" smtClean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F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김치</a:t>
                      </a:r>
                      <a:br>
                        <a:rPr lang="ko-KR" altLang="en-US" sz="1200" b="0" i="0" u="none" strike="noStrike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</a:br>
                      <a:r>
                        <a:rPr lang="en-US" altLang="ko-KR" sz="1200" b="0" i="0" u="none" strike="noStrike" dirty="0" err="1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kim</a:t>
                      </a:r>
                      <a:r>
                        <a:rPr lang="en-US" altLang="ko-KR" sz="1200" b="0" i="0" u="none" strike="noStrike" baseline="0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 chi</a:t>
                      </a:r>
                      <a:endParaRPr lang="en-US" sz="1200" b="0" i="0" u="none" strike="noStrike" dirty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F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Chef</a:t>
                      </a:r>
                      <a:r>
                        <a:rPr lang="en-US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 garden salad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5979" marR="5979" marT="597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FE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6962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Soup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79" marR="5979" marT="597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B02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u="none" strike="noStrike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바지락순두부찌개</a:t>
                      </a:r>
                      <a:endParaRPr lang="en-US" altLang="ko-KR" sz="1200" b="0" i="0" u="none" strike="noStrike" dirty="0" smtClean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  <a:p>
                      <a:pPr marL="0" marR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i="0" u="none" strike="noStrike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clam soft tofu stew</a:t>
                      </a:r>
                      <a:r>
                        <a:rPr lang="ko-KR" altLang="en-US" sz="1200" b="0" i="0" u="none" strike="noStrike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 </a:t>
                      </a:r>
                      <a:endParaRPr lang="en-US" sz="1200" b="0" i="0" u="none" strike="noStrike" dirty="0" smtClean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F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err="1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물냉이된장국</a:t>
                      </a:r>
                      <a:endParaRPr lang="en-US" altLang="ko-KR" sz="1200" b="0" i="0" u="none" strike="noStrike" dirty="0" smtClean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  <a:p>
                      <a:pPr algn="ctr" fontAlgn="ctr"/>
                      <a:r>
                        <a:rPr lang="en-US" altLang="ko-KR" sz="1200" b="0" i="0" u="none" strike="noStrike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Vegetable Soybean Paste Soup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F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부대찌개</a:t>
                      </a:r>
                      <a:endParaRPr lang="en-US" altLang="ko-KR" sz="1200" b="0" i="0" u="none" strike="noStrike" dirty="0" smtClean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  <a:p>
                      <a:pPr algn="ctr" fontAlgn="ctr"/>
                      <a:r>
                        <a:rPr lang="ko-KR" altLang="en-US" sz="1200" b="0" i="0" u="none" strike="noStrike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 </a:t>
                      </a:r>
                      <a:r>
                        <a:rPr lang="en-US" altLang="ko-KR" sz="1200" b="0" i="0" u="none" strike="noStrike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Sausage Stew</a:t>
                      </a:r>
                      <a:endParaRPr lang="en-US" sz="1200" b="0" i="0" u="none" strike="noStrike" dirty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F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err="1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어묵국</a:t>
                      </a:r>
                      <a:endParaRPr lang="en-US" altLang="ko-KR" sz="1200" b="0" i="0" u="none" strike="noStrike" dirty="0" smtClean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  <a:p>
                      <a:pPr algn="ctr" fontAlgn="ctr"/>
                      <a:r>
                        <a:rPr lang="en-US" sz="1200" b="0" i="0" u="none" strike="noStrike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Fish cake soup</a:t>
                      </a:r>
                      <a:endParaRPr lang="en-US" sz="1200" b="0" i="0" u="none" strike="noStrike" dirty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F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Pumpkin </a:t>
                      </a:r>
                      <a:r>
                        <a:rPr lang="en-US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Soup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FE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614597">
                <a:tc>
                  <a:txBody>
                    <a:bodyPr/>
                    <a:lstStyle/>
                    <a:p>
                      <a:pPr marL="0" algn="ctr" defTabSz="1007943" rtl="0" eaLnBrk="1" fontAlgn="ctr" latinLnBrk="0" hangingPunct="1"/>
                      <a:r>
                        <a:rPr lang="en-US" sz="12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Rice</a:t>
                      </a:r>
                      <a:endParaRPr lang="en-US" sz="1200" b="1" u="none" strike="noStrike" kern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979" marR="5979" marT="597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B02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쌀밥</a:t>
                      </a:r>
                      <a:r>
                        <a:rPr lang="en-US" altLang="ko-KR" sz="1200" b="0" i="0" u="none" strike="noStrike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/>
                      </a:r>
                      <a:br>
                        <a:rPr lang="en-US" altLang="ko-KR" sz="1200" b="0" i="0" u="none" strike="noStrike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</a:br>
                      <a:r>
                        <a:rPr lang="en-US" altLang="ko-KR" sz="1200" b="0" i="0" u="none" strike="noStrike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white rice</a:t>
                      </a:r>
                      <a:endParaRPr lang="en-US" sz="1200" b="0" i="0" u="none" strike="noStrike" dirty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F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쌀밥</a:t>
                      </a:r>
                      <a:r>
                        <a:rPr lang="en-US" altLang="ko-KR" sz="1200" b="0" i="0" u="none" strike="noStrike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/>
                      </a:r>
                      <a:br>
                        <a:rPr lang="en-US" altLang="ko-KR" sz="1200" b="0" i="0" u="none" strike="noStrike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</a:br>
                      <a:r>
                        <a:rPr lang="en-US" altLang="ko-KR" sz="1200" b="0" i="0" u="none" strike="noStrike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white rice</a:t>
                      </a:r>
                      <a:endParaRPr lang="en-US" sz="1200" b="0" i="0" u="none" strike="noStrike" dirty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F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쌀밥</a:t>
                      </a:r>
                      <a:r>
                        <a:rPr lang="en-US" altLang="ko-KR" sz="1200" b="0" i="0" u="none" strike="noStrike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/>
                      </a:r>
                      <a:br>
                        <a:rPr lang="en-US" altLang="ko-KR" sz="1200" b="0" i="0" u="none" strike="noStrike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</a:br>
                      <a:r>
                        <a:rPr lang="en-US" altLang="ko-KR" sz="1200" b="0" i="0" u="none" strike="noStrike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white rice</a:t>
                      </a:r>
                      <a:endParaRPr lang="en-US" sz="1200" b="0" i="0" u="none" strike="noStrike" dirty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F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쌀밥</a:t>
                      </a:r>
                      <a:r>
                        <a:rPr lang="en-US" altLang="ko-KR" sz="1200" b="0" i="0" u="none" strike="noStrike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/>
                      </a:r>
                      <a:br>
                        <a:rPr lang="en-US" altLang="ko-KR" sz="1200" b="0" i="0" u="none" strike="noStrike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</a:br>
                      <a:r>
                        <a:rPr lang="en-US" altLang="ko-KR" sz="1200" b="0" i="0" u="none" strike="noStrike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white rice</a:t>
                      </a:r>
                      <a:endParaRPr lang="en-US" sz="1200" b="0" i="0" u="none" strike="noStrike" dirty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Garlic</a:t>
                      </a:r>
                      <a:r>
                        <a:rPr lang="en-US" sz="1200" b="0" i="0" u="none" strike="noStrike" baseline="0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 &amp; butter bread </a:t>
                      </a:r>
                      <a:endParaRPr lang="en-US" sz="1200" b="0" i="0" u="none" strike="noStrike" dirty="0" smtClean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FE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494676">
                <a:tc>
                  <a:txBody>
                    <a:bodyPr/>
                    <a:lstStyle/>
                    <a:p>
                      <a:pPr marL="0" algn="ctr" defTabSz="1007943" rtl="0" eaLnBrk="1" fontAlgn="ctr" latinLnBrk="0" hangingPunct="1"/>
                      <a:r>
                        <a:rPr lang="en-US" sz="12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Dessert</a:t>
                      </a:r>
                      <a:endParaRPr lang="en-US" sz="1200" b="1" u="none" strike="noStrike" kern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979" marR="5979" marT="597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B02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과일 </a:t>
                      </a:r>
                      <a:r>
                        <a:rPr lang="ko-KR" altLang="en-US" sz="1200" b="0" i="0" u="none" strike="noStrike" dirty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/>
                      </a:r>
                      <a:br>
                        <a:rPr lang="ko-KR" altLang="en-US" sz="1200" b="0" i="0" u="none" strike="noStrike" dirty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</a:br>
                      <a:r>
                        <a:rPr lang="en-US" sz="1200" b="0" i="0" u="none" strike="noStrike" dirty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Fruit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F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요거트 </a:t>
                      </a:r>
                      <a:endParaRPr lang="en-US" altLang="ko-KR" sz="1200" b="0" i="0" u="none" strike="noStrike" dirty="0" smtClean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  <a:p>
                      <a:pPr algn="ctr" fontAlgn="ctr"/>
                      <a:r>
                        <a:rPr lang="en-US" altLang="ko-KR" sz="1200" b="0" i="0" u="none" strike="noStrike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yogurt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i="0" u="none" strike="noStrike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과일</a:t>
                      </a:r>
                      <a:br>
                        <a:rPr lang="ko-KR" altLang="en-US" sz="1200" b="0" i="0" u="none" strike="noStrike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</a:br>
                      <a:r>
                        <a:rPr lang="en-US" sz="1200" b="0" i="0" u="none" strike="noStrike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Fruit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F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err="1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호빵</a:t>
                      </a:r>
                      <a:r>
                        <a:rPr lang="ko-KR" altLang="en-US" sz="1200" b="0" i="0" u="none" strike="noStrike" dirty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/>
                      </a:r>
                      <a:br>
                        <a:rPr lang="ko-KR" altLang="en-US" sz="1200" b="0" i="0" u="none" strike="noStrike" dirty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</a:br>
                      <a:r>
                        <a:rPr lang="en-US" sz="1200" b="0" i="0" u="none" strike="noStrike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Steamed bun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 smtClean="0">
                          <a:effectLst/>
                          <a:latin typeface="Malgun Gothic" panose="020B0503020000020004" pitchFamily="34" charset="-127"/>
                          <a:ea typeface="Malgun Gothic" panose="020B0503020000020004" pitchFamily="34" charset="-127"/>
                        </a:rPr>
                        <a:t>Fruit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FE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1051700">
                <a:tc gridSpan="6">
                  <a:txBody>
                    <a:bodyPr/>
                    <a:lstStyle/>
                    <a:p>
                      <a:pPr marL="0" algn="l" defTabSz="1007943" rtl="0" eaLnBrk="1" fontAlgn="ctr" latinLnBrk="0" hangingPunct="1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altLang="ko-KR" sz="600" b="1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※ </a:t>
                      </a:r>
                      <a:r>
                        <a:rPr lang="en-US" altLang="ko-KR" sz="12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o-KR" altLang="en-US" sz="12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상기 식단은 식재료 수급사정에 따라 변동 될 수 있습니다</a:t>
                      </a:r>
                      <a:r>
                        <a:rPr lang="en-US" altLang="ko-KR" sz="12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marL="0" algn="l" defTabSz="1007943" rtl="0" eaLnBrk="1" fontAlgn="ctr" latinLnBrk="0" hangingPunct="1">
                        <a:spcBef>
                          <a:spcPts val="600"/>
                        </a:spcBef>
                        <a:spcAft>
                          <a:spcPts val="300"/>
                        </a:spcAft>
                      </a:pPr>
                      <a:r>
                        <a:rPr lang="en-US" altLang="ko-KR" sz="12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※ </a:t>
                      </a:r>
                      <a:r>
                        <a:rPr lang="ko-KR" altLang="en-US" sz="12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알레르기유발 원재료 표시</a:t>
                      </a:r>
                      <a:r>
                        <a:rPr lang="en-US" altLang="ko-KR" sz="12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: </a:t>
                      </a:r>
                      <a:r>
                        <a:rPr lang="ko-KR" altLang="en-US" sz="1200" b="1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난류</a:t>
                      </a:r>
                      <a:r>
                        <a:rPr lang="en-US" altLang="ko-KR" sz="1200" b="1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ko-KR" altLang="en-US" sz="1200" b="1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우유</a:t>
                      </a:r>
                      <a:r>
                        <a:rPr lang="en-US" altLang="ko-KR" sz="1200" b="1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ko-KR" altLang="en-US" sz="1200" b="1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메밀</a:t>
                      </a:r>
                      <a:r>
                        <a:rPr lang="en-US" altLang="ko-KR" sz="1200" b="1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ko-KR" altLang="en-US" sz="1200" b="1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땅콩</a:t>
                      </a:r>
                      <a:r>
                        <a:rPr lang="en-US" altLang="ko-KR" sz="1200" b="1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ko-KR" altLang="en-US" sz="1200" b="1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대두</a:t>
                      </a:r>
                      <a:r>
                        <a:rPr lang="en-US" altLang="ko-KR" sz="1200" b="1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ko-KR" altLang="en-US" sz="1200" b="1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밀</a:t>
                      </a:r>
                      <a:r>
                        <a:rPr lang="en-US" altLang="ko-KR" sz="1200" b="1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ko-KR" altLang="en-US" sz="1200" b="1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고등어</a:t>
                      </a:r>
                      <a:r>
                        <a:rPr lang="en-US" altLang="ko-KR" sz="1200" b="1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ko-KR" altLang="en-US" sz="1200" b="1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게</a:t>
                      </a:r>
                      <a:r>
                        <a:rPr lang="en-US" altLang="ko-KR" sz="1200" b="1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ko-KR" altLang="en-US" sz="1200" b="1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새우</a:t>
                      </a:r>
                      <a:r>
                        <a:rPr lang="en-US" altLang="ko-KR" sz="1200" b="1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ko-KR" altLang="en-US" sz="1200" b="1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돈육</a:t>
                      </a:r>
                      <a:r>
                        <a:rPr lang="en-US" altLang="ko-KR" sz="1200" b="1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ko-KR" altLang="en-US" sz="1200" b="1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토마</a:t>
                      </a:r>
                      <a:r>
                        <a:rPr lang="ko-KR" altLang="en-US" sz="12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토</a:t>
                      </a:r>
                      <a:r>
                        <a:rPr lang="en-US" altLang="ko-KR" sz="12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ko-KR" altLang="en-US" sz="12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닭고기</a:t>
                      </a:r>
                      <a:r>
                        <a:rPr lang="en-US" altLang="ko-KR" sz="12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ko-KR" altLang="en-US" sz="12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소고기</a:t>
                      </a:r>
                      <a:r>
                        <a:rPr lang="en-US" altLang="ko-KR" sz="12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ko-KR" altLang="en-US" sz="12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복숭아</a:t>
                      </a:r>
                      <a:r>
                        <a:rPr lang="en-US" altLang="ko-KR" sz="12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ko-KR" altLang="en-US" sz="12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오징어</a:t>
                      </a:r>
                      <a:r>
                        <a:rPr lang="en-US" altLang="ko-KR" sz="12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ko-KR" altLang="en-US" sz="12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조개류</a:t>
                      </a:r>
                      <a:r>
                        <a:rPr lang="en-US" altLang="ko-KR" sz="12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ko-KR" altLang="en-US" sz="12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아황산의 원재료가 직접 들어간 식품을 표시합니다</a:t>
                      </a:r>
                      <a:r>
                        <a:rPr lang="en-US" altLang="ko-KR" sz="12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 </a:t>
                      </a:r>
                    </a:p>
                    <a:p>
                      <a:pPr marL="0" algn="l" defTabSz="1007943" rtl="0" eaLnBrk="1" fontAlgn="ctr" latinLnBrk="0" hangingPunct="1"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en-US" sz="1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</a:t>
                      </a:r>
                      <a:endParaRPr lang="en-US" sz="100" b="1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979" marR="5979" marT="597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FE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FE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FE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FE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200" b="0" i="0" u="none" strike="noStrike" dirty="0">
                        <a:effectLst/>
                        <a:latin typeface="Malgun Gothic" panose="020B0503020000020004" pitchFamily="34" charset="-127"/>
                        <a:ea typeface="Malgun Gothic" panose="020B0503020000020004" pitchFamily="34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FE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750142" y="423571"/>
            <a:ext cx="25651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SVN-Gotham" pitchFamily="50" charset="0"/>
              </a:rPr>
              <a:t>WEEKLY MENU</a:t>
            </a:r>
            <a:endParaRPr lang="en-US" sz="2800" dirty="0">
              <a:latin typeface="SVN-Gotham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2403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3692</TotalTime>
  <Words>351</Words>
  <Application>Microsoft Office PowerPoint</Application>
  <PresentationFormat>사용자 지정</PresentationFormat>
  <Paragraphs>125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11" baseType="lpstr">
      <vt:lpstr>HYQiHei 55S</vt:lpstr>
      <vt:lpstr>SVN-Gotham</vt:lpstr>
      <vt:lpstr>Malgun Gothic</vt:lpstr>
      <vt:lpstr>Malgun Gothic</vt:lpstr>
      <vt:lpstr>Arial</vt:lpstr>
      <vt:lpstr>Calibri</vt:lpstr>
      <vt:lpstr>Calibri Light</vt:lpstr>
      <vt:lpstr>Times New Roman</vt:lpstr>
      <vt:lpstr>Office Theme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lemon_cadmium@yahoo.com</dc:creator>
  <cp:lastModifiedBy>kis2</cp:lastModifiedBy>
  <cp:revision>140</cp:revision>
  <dcterms:created xsi:type="dcterms:W3CDTF">2017-06-16T03:37:49Z</dcterms:created>
  <dcterms:modified xsi:type="dcterms:W3CDTF">2020-05-16T01:52:16Z</dcterms:modified>
</cp:coreProperties>
</file>